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A5B89-B1A7-4014-8C2D-F1369C5A0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-92764"/>
            <a:ext cx="8637073" cy="45057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Медиакультура </a:t>
            </a:r>
            <a:b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медиапотребление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белорусском обществе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6FCC4-D9AE-4E98-874C-04E372AA8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ноябрь2021</a:t>
            </a:r>
          </a:p>
        </p:txBody>
      </p:sp>
    </p:spTree>
    <p:extLst>
      <p:ext uri="{BB962C8B-B14F-4D97-AF65-F5344CB8AC3E}">
        <p14:creationId xmlns:p14="http://schemas.microsoft.com/office/powerpoint/2010/main" val="183228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194AB-9730-42AB-9628-FA398C07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Главным механизмом государственной информационной политики выступает правовое регулирование деятельности СМИ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7F063-4531-4DAC-81E6-C525AB0DB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522" y="2133599"/>
            <a:ext cx="4346713" cy="2358887"/>
          </a:xfrm>
        </p:spPr>
        <p:txBody>
          <a:bodyPr>
            <a:normAutofit/>
          </a:bodyPr>
          <a:lstStyle/>
          <a:p>
            <a:pPr algn="just"/>
            <a:r>
              <a:rPr lang="ru-RU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благоприятных условий для функционирования масс-медиа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5BD00A-B191-4D07-9318-B91AD2E8A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133599"/>
            <a:ext cx="4645152" cy="2358887"/>
          </a:xfrm>
        </p:spPr>
        <p:txBody>
          <a:bodyPr>
            <a:normAutofit/>
          </a:bodyPr>
          <a:lstStyle/>
          <a:p>
            <a:r>
              <a:rPr lang="ru-RU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интересов личности, общества и государства.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3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BC8C237-3331-48F5-B754-C4577D32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Постоянное присутствие человека в социальных сетях, на форумах, медиа-каналах формирует интернет-зависимость</a:t>
            </a:r>
            <a:endParaRPr lang="ru-RU" sz="2000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FFEB704-830B-4728-8C09-F6011C7EB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113" y="1853754"/>
            <a:ext cx="7260841" cy="380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1F258-1A41-4A59-B57E-87A16F9F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6647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интернет – зависимости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B7B8AB-B571-4C2F-81F6-1A0A40D1F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235" y="1789044"/>
            <a:ext cx="5947348" cy="4028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470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0D3B7-9A2A-4F65-A42F-D70F3C32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зависимости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B9EA25-5381-4312-89DB-B2D328275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496" y="2093118"/>
            <a:ext cx="5936974" cy="384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228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148B5-E2D6-4B13-8698-4A5CD552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7200" algn="ctr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информации, распространение которой запрещено как в СМИ, так и на интернет-ресурсах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6B9239-81ED-450B-8E61-4B00DD22A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недостоверная информация;</a:t>
            </a:r>
          </a:p>
          <a:p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информация, направленная на пропаганду войны, экстремистской деятельности или содержащая призывы к такой деятельности;</a:t>
            </a:r>
          </a:p>
          <a:p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другая информация, распространение которой способно нанести вред национальным интересам Республики Беларусь или запрещено законодательными актами.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1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B49DC-BB45-490D-8E31-78B14E9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отличить «фейковые» новости в Интернете от настоящих?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1BE1B-4B12-487F-A7C5-E4ED21548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Изучите источник новости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Прежде всего, необходимо найти первоисточник – того, кто первым опубликовал эту информацию. Следует попытаться понять, что это за ресурс или человек, каковы их цели? Если это сайт – то можно ли на нем найти данные о дате и месте регистрации, сотрудниках, номера телефонов редакции? Если человек – это реально существующий автор? Можно ли ему доверять? Что о нем пишут в Интернете? Если у статьи нет автора, то это часто делается во избежание ответственности за написанное.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438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C07A6C-BD83-4514-9666-332BC0942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596348"/>
            <a:ext cx="9603275" cy="4869997"/>
          </a:xfrm>
        </p:spPr>
        <p:txBody>
          <a:bodyPr>
            <a:normAutofit lnSpcReduction="10000"/>
          </a:bodyPr>
          <a:lstStyle/>
          <a:p>
            <a:pPr indent="228600" algn="just">
              <a:lnSpc>
                <a:spcPct val="150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Изучите новость целиком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 следует судить о новостях только по заголовкам, потому что с целью привлечения внимания аудитории названия «фейковых» статей делаются намеренно сенсационными и вызывающими. </a:t>
            </a:r>
          </a:p>
          <a:p>
            <a:pPr indent="228600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при внимательном прочтении новости оказывается, что заголовок не соответствует внутреннему содержанию статьи. Обращайте внимание на обманчивые заголовки, мнения, которые представлены как факты, искажения фактов, полностью выдуманные обстоятельства и проигнорированные детали.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58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721DC1-A72D-4F74-B9C9-44E12BB8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000" algn="just">
              <a:spcBef>
                <a:spcPts val="0"/>
              </a:spcBef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Изучите ссылки, указанные в новости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Пройдите по ссылкам, вставленным в статью, и проверьте, действительно ли они соответствуют данной новости.  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Выясните – ссылки ведут к надежным, авторитетным источникам или к каким-то сомнительным безымянным сайтам или экстремистским Telegram-каналам?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310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C7D6C4-01CF-4BFA-84D0-7A5E09FAF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728870"/>
            <a:ext cx="9603275" cy="4737475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дату выпуска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Актуальна ли данная информация? Проверьте хронологию событий, описываемых в новости. Зачастую старые события перерабатываются и преподносятся как новые, даже если они больше не актуальны.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Оценивайте непредвзято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Помните, что люди больше склонны доверять той информации, которая подтверждает их убеждения, и отрицать те сведения, которые противоречат их мнению. Необходимо стремиться избегать этой ошибки.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Обратитесь к специалистам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Ищите подтверждение экспертов, которые действительно разбираются в освещаемой теме. Проверьте их полномочия, квалификацию, гражданскую позицию, а также предыдущие заявления.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18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D8F0D-8AE9-48AA-BAC3-6BDA3F81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 давно стал одним из основных источников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получения новостей и пространством для общения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4368F17-B831-4E5E-A955-1E1BC7FE8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8464" y="2016125"/>
            <a:ext cx="5749396" cy="344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414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BB1588-2BA9-41FA-A278-CEC4CF57FF8E}"/>
              </a:ext>
            </a:extLst>
          </p:cNvPr>
          <p:cNvSpPr txBox="1"/>
          <p:nvPr/>
        </p:nvSpPr>
        <p:spPr>
          <a:xfrm>
            <a:off x="1749287" y="662609"/>
            <a:ext cx="8971722" cy="3904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данным компаний «We 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Social» и «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Hootsuite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отраженным в отчете о состоянии цифровой сферы «Global Digital», в январе 2021 г. во всем мире Интернетом пользовались 4,66 миллиарда человек. </a:t>
            </a:r>
          </a:p>
          <a:p>
            <a:pPr indent="457200" algn="just">
              <a:lnSpc>
                <a:spcPct val="150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уровень проникновения Интернета в мире составляет 59,5%: доступ к нему есть более чем у половины населения земного шара.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64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72476-DBA4-43C5-9191-A83572BC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Социальные медиа (социальные сети и мессенджеры) являются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одним из наиболее популярных интернет-ресурсов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B86B8D6-3CC3-4C50-A77A-E69BA0805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818" y="2016125"/>
            <a:ext cx="6132689" cy="344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419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B50B3-00FA-41A9-9A3B-AA0A902A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771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социальных медиа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810918C-B373-4D0D-9128-450AB1C47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122" y="1789042"/>
            <a:ext cx="6286800" cy="3882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9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3D32F-90A1-4834-9BD6-16275096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59027"/>
            <a:ext cx="9603275" cy="1694728"/>
          </a:xfrm>
        </p:spPr>
        <p:txBody>
          <a:bodyPr>
            <a:normAutofit fontScale="90000"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мире насчитывается 4,2 миллиарда их пользователей (53,6% мирового населения). В среднем каждый день в течение 2020 г. в социальных медиа создавалось более 1,3 миллиона новых аккаунтов, что составляет примерно 15,5 новых пользователей в секунду.</a:t>
            </a:r>
            <a:endParaRPr lang="ru-RU" b="1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51C9E25-5703-4B12-B7CF-0CEDD52C5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157" y="1853755"/>
            <a:ext cx="6798365" cy="41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9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73FF88B-2AF2-40D6-A540-1E6E62F1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198783"/>
            <a:ext cx="9605635" cy="2054087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Рядовой пользователь социальных медиа сейчас проводит на этих платформах 2 часа 25 минут каждый день, что соответствует примерно одному дню в неделю за вычетом времени на сон.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D3968AC-3836-41BE-B562-72E58623E2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017343"/>
            <a:ext cx="4645025" cy="30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9F4E645-AC56-4236-96A9-4B6CA3074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0" y="2017343"/>
            <a:ext cx="5168629" cy="344152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Беларуси, согласно данным отчета «Digital 2021» и внутренней статистике интернет-платформ, значительная доля трафика белорусов также приходится на мессенджеры и социальные сети.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33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A47B7-141B-4340-81D8-199B4689A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304801"/>
            <a:ext cx="9605635" cy="1559394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20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 ноября 2021 г. в Министерстве информации Республики Беларусь зарегистрировано 1608 печатных СМИ; 261 телерадиовещательное СМИ; 9 информационных агентств; 37 сетевых изданий. При этом большинство из них (1275) – негосударственные (1180 печатных СМИ; 81 – телерадиовещательное; 7 информационных агентств и 7 сетевых изданий).</a:t>
            </a:r>
            <a:r>
              <a:rPr lang="ru-RU" sz="2000" b="1" i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EDD336-84FB-40EF-9ACF-FBCBBAF825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4817" y="1864196"/>
            <a:ext cx="3843413" cy="4099282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280019C3-178E-42E2-87A8-1859A89063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3500" y="1864195"/>
            <a:ext cx="4645025" cy="39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6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27D91-3C8A-4133-BBB0-683847E0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172279"/>
            <a:ext cx="9605635" cy="1691916"/>
          </a:xfrm>
        </p:spPr>
        <p:txBody>
          <a:bodyPr>
            <a:noAutofit/>
          </a:bodyPr>
          <a:lstStyle/>
          <a:p>
            <a:pPr indent="457200"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популярными мессенджерами у белорусов являются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Viber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– 87%, Telegram – 56%,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WhatsApp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46%, Skype – 22%; социальными сетями: ВКонтакте – 3,8 млн пользователей,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Instagram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3,2 млн пользователей, Одноклассники – 2,8 млн пользователей, Facebook – 750 тыс. пользователей.</a:t>
            </a:r>
            <a:endParaRPr lang="ru-RU" sz="20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4145C8-91F0-40C4-A8F0-E0D4FE6F2B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146852"/>
            <a:ext cx="4645025" cy="331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EF3DCC6D-620D-4505-B3B3-E38B271B13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6087" y="2017713"/>
            <a:ext cx="3975652" cy="344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469400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52</TotalTime>
  <Words>721</Words>
  <Application>Microsoft Office PowerPoint</Application>
  <PresentationFormat>Широкоэкранный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Times New Roman</vt:lpstr>
      <vt:lpstr>Галерея</vt:lpstr>
      <vt:lpstr>Медиакультура  и медиапотребление  в белорусском обществе </vt:lpstr>
      <vt:lpstr>Интернет давно стал одним из основных источников   получения новостей и пространством для общения.  </vt:lpstr>
      <vt:lpstr>Презентация PowerPoint</vt:lpstr>
      <vt:lpstr>Социальные медиа (социальные сети и мессенджеры) являются   одним из наиболее популярных интернет-ресурсов. </vt:lpstr>
      <vt:lpstr>Понятие социальных медиа</vt:lpstr>
      <vt:lpstr>В мире насчитывается 4,2 миллиарда их пользователей (53,6% мирового населения). В среднем каждый день в течение 2020 г. в социальных медиа создавалось более 1,3 миллиона новых аккаунтов, что составляет примерно 15,5 новых пользователей в секунду.</vt:lpstr>
      <vt:lpstr>Рядовой пользователь социальных медиа сейчас проводит на этих платформах 2 часа 25 минут каждый день, что соответствует примерно одному дню в неделю за вычетом времени на сон. </vt:lpstr>
      <vt:lpstr>на 1 ноября 2021 г. в Министерстве информации Республики Беларусь зарегистрировано 1608 печатных СМИ; 261 телерадиовещательное СМИ; 9 информационных агентств; 37 сетевых изданий. При этом большинство из них (1275) – негосударственные (1180 печатных СМИ; 81 – телерадиовещательное; 7 информационных агентств и 7 сетевых изданий).  </vt:lpstr>
      <vt:lpstr>Наиболее популярными мессенджерами у белорусов являются Viber – 87%, Telegram – 56%, WhatsApp – 46%, Skype – 22%; социальными сетями: ВКонтакте – 3,8 млн пользователей, Instagram – 3,2 млн пользователей, Одноклассники – 2,8 млн пользователей, Facebook – 750 тыс. пользователей.</vt:lpstr>
      <vt:lpstr>Главным механизмом государственной информационной политики выступает правовое регулирование деятельности СМИ</vt:lpstr>
      <vt:lpstr>Постоянное присутствие человека в социальных сетях, на форумах, медиа-каналах формирует интернет-зависимость</vt:lpstr>
      <vt:lpstr>Виды интернет – зависимости</vt:lpstr>
      <vt:lpstr>Признаки зависимости</vt:lpstr>
      <vt:lpstr>перечень информации, распространение которой запрещено как в СМИ, так и на интернет-ресурсах</vt:lpstr>
      <vt:lpstr>Как отличить «фейковые» новости в Интернете от настоящих?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Медиакультура  и медиапотребление  в белорусском обществе </dc:title>
  <dc:creator>Наталья Бородина</dc:creator>
  <cp:lastModifiedBy>Наталья Бородина</cp:lastModifiedBy>
  <cp:revision>1</cp:revision>
  <dcterms:created xsi:type="dcterms:W3CDTF">2021-11-23T17:53:00Z</dcterms:created>
  <dcterms:modified xsi:type="dcterms:W3CDTF">2021-11-23T18:45:54Z</dcterms:modified>
</cp:coreProperties>
</file>